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5"/>
  </p:sldMasterIdLst>
  <p:sldIdLst>
    <p:sldId id="262" r:id="rId6"/>
    <p:sldId id="264" r:id="rId7"/>
    <p:sldId id="263" r:id="rId8"/>
    <p:sldId id="265"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AF43"/>
    <a:srgbClr val="25A8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CD4C61-4E81-4DF3-899C-A585C3F5432A}" v="30" dt="2020-08-17T21:24:27.1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615" autoAdjust="0"/>
    <p:restoredTop sz="95345" autoAdjust="0"/>
  </p:normalViewPr>
  <p:slideViewPr>
    <p:cSldViewPr snapToGrid="0">
      <p:cViewPr varScale="1">
        <p:scale>
          <a:sx n="77" d="100"/>
          <a:sy n="77" d="100"/>
        </p:scale>
        <p:origin x="117" y="177"/>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viewProps" Target="viewProps.xml"/><Relationship Id="rId5" Type="http://schemas.openxmlformats.org/officeDocument/2006/relationships/slideMaster" Target="slideMasters/slideMaster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 Bennett" userId="a23eb9e5-af7e-423d-9dbf-fc8609a61d9f" providerId="ADAL" clId="{96A9E7F1-3743-477F-8D29-904D0F51496A}"/>
    <pc:docChg chg="undo custSel addSld modSld sldOrd">
      <pc:chgData name="Beth Bennett" userId="a23eb9e5-af7e-423d-9dbf-fc8609a61d9f" providerId="ADAL" clId="{96A9E7F1-3743-477F-8D29-904D0F51496A}" dt="2020-08-17T21:27:43.096" v="3203" actId="6549"/>
      <pc:docMkLst>
        <pc:docMk/>
      </pc:docMkLst>
      <pc:sldChg chg="addSp delSp modSp">
        <pc:chgData name="Beth Bennett" userId="a23eb9e5-af7e-423d-9dbf-fc8609a61d9f" providerId="ADAL" clId="{96A9E7F1-3743-477F-8D29-904D0F51496A}" dt="2020-08-17T20:57:39.601" v="176" actId="255"/>
        <pc:sldMkLst>
          <pc:docMk/>
          <pc:sldMk cId="2899530134" sldId="262"/>
        </pc:sldMkLst>
        <pc:spChg chg="add mod">
          <ac:chgData name="Beth Bennett" userId="a23eb9e5-af7e-423d-9dbf-fc8609a61d9f" providerId="ADAL" clId="{96A9E7F1-3743-477F-8D29-904D0F51496A}" dt="2020-08-17T20:56:13.778" v="51" actId="122"/>
          <ac:spMkLst>
            <pc:docMk/>
            <pc:sldMk cId="2899530134" sldId="262"/>
            <ac:spMk id="3" creationId="{1FFE08D2-C2B8-42B7-9038-E532842AB9C4}"/>
          </ac:spMkLst>
        </pc:spChg>
        <pc:spChg chg="add mod">
          <ac:chgData name="Beth Bennett" userId="a23eb9e5-af7e-423d-9dbf-fc8609a61d9f" providerId="ADAL" clId="{96A9E7F1-3743-477F-8D29-904D0F51496A}" dt="2020-08-17T20:57:39.601" v="176" actId="255"/>
          <ac:spMkLst>
            <pc:docMk/>
            <pc:sldMk cId="2899530134" sldId="262"/>
            <ac:spMk id="4" creationId="{D7171554-D5EC-4490-83F3-910EBF34D2D5}"/>
          </ac:spMkLst>
        </pc:spChg>
        <pc:graphicFrameChg chg="del">
          <ac:chgData name="Beth Bennett" userId="a23eb9e5-af7e-423d-9dbf-fc8609a61d9f" providerId="ADAL" clId="{96A9E7F1-3743-477F-8D29-904D0F51496A}" dt="2020-08-17T20:54:52.882" v="0" actId="478"/>
          <ac:graphicFrameMkLst>
            <pc:docMk/>
            <pc:sldMk cId="2899530134" sldId="262"/>
            <ac:graphicFrameMk id="2" creationId="{99FAFB2E-56CE-4284-82FA-A58941DC457F}"/>
          </ac:graphicFrameMkLst>
        </pc:graphicFrameChg>
      </pc:sldChg>
      <pc:sldChg chg="addSp delSp modSp add ord">
        <pc:chgData name="Beth Bennett" userId="a23eb9e5-af7e-423d-9dbf-fc8609a61d9f" providerId="ADAL" clId="{96A9E7F1-3743-477F-8D29-904D0F51496A}" dt="2020-08-17T21:19:23.976" v="2004" actId="2711"/>
        <pc:sldMkLst>
          <pc:docMk/>
          <pc:sldMk cId="3874358762" sldId="263"/>
        </pc:sldMkLst>
        <pc:spChg chg="del">
          <ac:chgData name="Beth Bennett" userId="a23eb9e5-af7e-423d-9dbf-fc8609a61d9f" providerId="ADAL" clId="{96A9E7F1-3743-477F-8D29-904D0F51496A}" dt="2020-08-17T20:57:51.861" v="178" actId="478"/>
          <ac:spMkLst>
            <pc:docMk/>
            <pc:sldMk cId="3874358762" sldId="263"/>
            <ac:spMk id="3" creationId="{1FFE08D2-C2B8-42B7-9038-E532842AB9C4}"/>
          </ac:spMkLst>
        </pc:spChg>
        <pc:spChg chg="del">
          <ac:chgData name="Beth Bennett" userId="a23eb9e5-af7e-423d-9dbf-fc8609a61d9f" providerId="ADAL" clId="{96A9E7F1-3743-477F-8D29-904D0F51496A}" dt="2020-08-17T20:57:53.848" v="180" actId="478"/>
          <ac:spMkLst>
            <pc:docMk/>
            <pc:sldMk cId="3874358762" sldId="263"/>
            <ac:spMk id="4" creationId="{D7171554-D5EC-4490-83F3-910EBF34D2D5}"/>
          </ac:spMkLst>
        </pc:spChg>
        <pc:spChg chg="add mod">
          <ac:chgData name="Beth Bennett" userId="a23eb9e5-af7e-423d-9dbf-fc8609a61d9f" providerId="ADAL" clId="{96A9E7F1-3743-477F-8D29-904D0F51496A}" dt="2020-08-17T21:10:02.754" v="1355" actId="20577"/>
          <ac:spMkLst>
            <pc:docMk/>
            <pc:sldMk cId="3874358762" sldId="263"/>
            <ac:spMk id="5" creationId="{829CBA72-222D-4A43-9C92-8CBCAC0C765D}"/>
          </ac:spMkLst>
        </pc:spChg>
        <pc:spChg chg="add mod">
          <ac:chgData name="Beth Bennett" userId="a23eb9e5-af7e-423d-9dbf-fc8609a61d9f" providerId="ADAL" clId="{96A9E7F1-3743-477F-8D29-904D0F51496A}" dt="2020-08-17T21:19:23.976" v="2004" actId="2711"/>
          <ac:spMkLst>
            <pc:docMk/>
            <pc:sldMk cId="3874358762" sldId="263"/>
            <ac:spMk id="6" creationId="{63B81198-A8D8-4EAD-953E-3787DDAECA4B}"/>
          </ac:spMkLst>
        </pc:spChg>
        <pc:spChg chg="add del mod">
          <ac:chgData name="Beth Bennett" userId="a23eb9e5-af7e-423d-9dbf-fc8609a61d9f" providerId="ADAL" clId="{96A9E7F1-3743-477F-8D29-904D0F51496A}" dt="2020-08-17T21:04:04.664" v="1060" actId="478"/>
          <ac:spMkLst>
            <pc:docMk/>
            <pc:sldMk cId="3874358762" sldId="263"/>
            <ac:spMk id="7" creationId="{C03CE995-F42F-4394-97B1-DAC0DAA46F1E}"/>
          </ac:spMkLst>
        </pc:spChg>
        <pc:spChg chg="add del mod">
          <ac:chgData name="Beth Bennett" userId="a23eb9e5-af7e-423d-9dbf-fc8609a61d9f" providerId="ADAL" clId="{96A9E7F1-3743-477F-8D29-904D0F51496A}" dt="2020-08-17T21:09:49.624" v="1344" actId="478"/>
          <ac:spMkLst>
            <pc:docMk/>
            <pc:sldMk cId="3874358762" sldId="263"/>
            <ac:spMk id="8" creationId="{17D5A4DB-D8A9-4437-9AAB-7CE093D39AD5}"/>
          </ac:spMkLst>
        </pc:spChg>
        <pc:spChg chg="add del mod">
          <ac:chgData name="Beth Bennett" userId="a23eb9e5-af7e-423d-9dbf-fc8609a61d9f" providerId="ADAL" clId="{96A9E7F1-3743-477F-8D29-904D0F51496A}" dt="2020-08-17T21:09:50.666" v="1345" actId="478"/>
          <ac:spMkLst>
            <pc:docMk/>
            <pc:sldMk cId="3874358762" sldId="263"/>
            <ac:spMk id="9" creationId="{2361AE0A-1F6F-429F-B8F2-A0638757DC74}"/>
          </ac:spMkLst>
        </pc:spChg>
        <pc:spChg chg="add del mod">
          <ac:chgData name="Beth Bennett" userId="a23eb9e5-af7e-423d-9dbf-fc8609a61d9f" providerId="ADAL" clId="{96A9E7F1-3743-477F-8D29-904D0F51496A}" dt="2020-08-17T21:14:49.126" v="1587" actId="478"/>
          <ac:spMkLst>
            <pc:docMk/>
            <pc:sldMk cId="3874358762" sldId="263"/>
            <ac:spMk id="10" creationId="{8D3F6805-4191-487F-BADE-D7785F23F2AA}"/>
          </ac:spMkLst>
        </pc:spChg>
      </pc:sldChg>
      <pc:sldChg chg="modSp add">
        <pc:chgData name="Beth Bennett" userId="a23eb9e5-af7e-423d-9dbf-fc8609a61d9f" providerId="ADAL" clId="{96A9E7F1-3743-477F-8D29-904D0F51496A}" dt="2020-08-17T21:17:23.297" v="1764" actId="12"/>
        <pc:sldMkLst>
          <pc:docMk/>
          <pc:sldMk cId="1298375879" sldId="264"/>
        </pc:sldMkLst>
        <pc:spChg chg="mod">
          <ac:chgData name="Beth Bennett" userId="a23eb9e5-af7e-423d-9dbf-fc8609a61d9f" providerId="ADAL" clId="{96A9E7F1-3743-477F-8D29-904D0F51496A}" dt="2020-08-17T21:17:23.297" v="1764" actId="12"/>
          <ac:spMkLst>
            <pc:docMk/>
            <pc:sldMk cId="1298375879" sldId="264"/>
            <ac:spMk id="6" creationId="{63B81198-A8D8-4EAD-953E-3787DDAECA4B}"/>
          </ac:spMkLst>
        </pc:spChg>
      </pc:sldChg>
      <pc:sldChg chg="modSp add">
        <pc:chgData name="Beth Bennett" userId="a23eb9e5-af7e-423d-9dbf-fc8609a61d9f" providerId="ADAL" clId="{96A9E7F1-3743-477F-8D29-904D0F51496A}" dt="2020-08-17T21:27:43.096" v="3203" actId="6549"/>
        <pc:sldMkLst>
          <pc:docMk/>
          <pc:sldMk cId="3497326243" sldId="265"/>
        </pc:sldMkLst>
        <pc:spChg chg="mod">
          <ac:chgData name="Beth Bennett" userId="a23eb9e5-af7e-423d-9dbf-fc8609a61d9f" providerId="ADAL" clId="{96A9E7F1-3743-477F-8D29-904D0F51496A}" dt="2020-08-17T21:27:43.096" v="3203" actId="6549"/>
          <ac:spMkLst>
            <pc:docMk/>
            <pc:sldMk cId="3497326243" sldId="265"/>
            <ac:spMk id="6" creationId="{63B81198-A8D8-4EAD-953E-3787DDAECA4B}"/>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ead Slide">
    <p:spTree>
      <p:nvGrpSpPr>
        <p:cNvPr id="1" name=""/>
        <p:cNvGrpSpPr/>
        <p:nvPr/>
      </p:nvGrpSpPr>
      <p:grpSpPr>
        <a:xfrm>
          <a:off x="0" y="0"/>
          <a:ext cx="0" cy="0"/>
          <a:chOff x="0" y="0"/>
          <a:chExt cx="0" cy="0"/>
        </a:xfrm>
      </p:grpSpPr>
      <p:pic>
        <p:nvPicPr>
          <p:cNvPr id="8" name="Picture 7" descr="A close up of a sign&#10;&#10;Description automatically generated">
            <a:extLst>
              <a:ext uri="{FF2B5EF4-FFF2-40B4-BE49-F238E27FC236}">
                <a16:creationId xmlns:a16="http://schemas.microsoft.com/office/drawing/2014/main" id="{3717AA12-B62B-49B6-B9CA-5833F07730B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06852" y="414068"/>
            <a:ext cx="7178296" cy="5302369"/>
          </a:xfrm>
          <a:prstGeom prst="rect">
            <a:avLst/>
          </a:prstGeom>
        </p:spPr>
      </p:pic>
    </p:spTree>
    <p:extLst>
      <p:ext uri="{BB962C8B-B14F-4D97-AF65-F5344CB8AC3E}">
        <p14:creationId xmlns:p14="http://schemas.microsoft.com/office/powerpoint/2010/main" val="2083643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eme-Speaker Intro Slide">
    <p:spTree>
      <p:nvGrpSpPr>
        <p:cNvPr id="1" name=""/>
        <p:cNvGrpSpPr/>
        <p:nvPr/>
      </p:nvGrpSpPr>
      <p:grpSpPr>
        <a:xfrm>
          <a:off x="0" y="0"/>
          <a:ext cx="0" cy="0"/>
          <a:chOff x="0" y="0"/>
          <a:chExt cx="0" cy="0"/>
        </a:xfrm>
      </p:grpSpPr>
      <p:pic>
        <p:nvPicPr>
          <p:cNvPr id="8" name="Picture 7" descr="A close up of a sign&#10;&#10;Description automatically generated">
            <a:extLst>
              <a:ext uri="{FF2B5EF4-FFF2-40B4-BE49-F238E27FC236}">
                <a16:creationId xmlns:a16="http://schemas.microsoft.com/office/drawing/2014/main" id="{3717AA12-B62B-49B6-B9CA-5833F07730B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71517" y="247291"/>
            <a:ext cx="1322328" cy="976760"/>
          </a:xfrm>
          <a:prstGeom prst="rect">
            <a:avLst/>
          </a:prstGeom>
        </p:spPr>
      </p:pic>
      <p:sp>
        <p:nvSpPr>
          <p:cNvPr id="3" name="Title 1">
            <a:extLst>
              <a:ext uri="{FF2B5EF4-FFF2-40B4-BE49-F238E27FC236}">
                <a16:creationId xmlns:a16="http://schemas.microsoft.com/office/drawing/2014/main" id="{BDFAB8A6-1994-465B-B63C-578EBA2F116B}"/>
              </a:ext>
            </a:extLst>
          </p:cNvPr>
          <p:cNvSpPr>
            <a:spLocks noGrp="1"/>
          </p:cNvSpPr>
          <p:nvPr>
            <p:ph type="ctrTitle" hasCustomPrompt="1"/>
          </p:nvPr>
        </p:nvSpPr>
        <p:spPr>
          <a:xfrm>
            <a:off x="0" y="247291"/>
            <a:ext cx="10409207" cy="994913"/>
          </a:xfrm>
        </p:spPr>
        <p:txBody>
          <a:bodyPr lIns="228600" rIns="228600" anchor="b"/>
          <a:lstStyle>
            <a:lvl1pPr algn="l">
              <a:lnSpc>
                <a:spcPct val="100000"/>
              </a:lnSpc>
              <a:defRPr sz="6000">
                <a:solidFill>
                  <a:srgbClr val="25A8E0"/>
                </a:solidFill>
              </a:defRPr>
            </a:lvl1pPr>
          </a:lstStyle>
          <a:p>
            <a:r>
              <a:rPr lang="en-US" dirty="0"/>
              <a:t>Topic/Theme/Focus</a:t>
            </a:r>
          </a:p>
        </p:txBody>
      </p:sp>
      <p:sp>
        <p:nvSpPr>
          <p:cNvPr id="4" name="Picture Placeholder 3">
            <a:extLst>
              <a:ext uri="{FF2B5EF4-FFF2-40B4-BE49-F238E27FC236}">
                <a16:creationId xmlns:a16="http://schemas.microsoft.com/office/drawing/2014/main" id="{843F8B61-8958-4CBF-8D7D-8D929E3A0993}"/>
              </a:ext>
            </a:extLst>
          </p:cNvPr>
          <p:cNvSpPr>
            <a:spLocks noGrp="1"/>
          </p:cNvSpPr>
          <p:nvPr>
            <p:ph type="pic" sz="quarter" idx="10" hasCustomPrompt="1"/>
          </p:nvPr>
        </p:nvSpPr>
        <p:spPr>
          <a:xfrm>
            <a:off x="615950" y="1596194"/>
            <a:ext cx="1155730" cy="1163736"/>
          </a:xfrm>
          <a:ln w="28575">
            <a:solidFill>
              <a:schemeClr val="tx1"/>
            </a:solidFill>
          </a:ln>
        </p:spPr>
        <p:txBody>
          <a:bodyPr>
            <a:normAutofit/>
          </a:bodyPr>
          <a:lstStyle>
            <a:lvl1pPr>
              <a:defRPr sz="1200"/>
            </a:lvl1pPr>
          </a:lstStyle>
          <a:p>
            <a:r>
              <a:rPr lang="en-US" sz="1200" dirty="0"/>
              <a:t>Click to add a TOY Headshot</a:t>
            </a:r>
            <a:endParaRPr lang="en-US" dirty="0"/>
          </a:p>
        </p:txBody>
      </p:sp>
      <p:sp>
        <p:nvSpPr>
          <p:cNvPr id="13" name="Picture Placeholder 3">
            <a:extLst>
              <a:ext uri="{FF2B5EF4-FFF2-40B4-BE49-F238E27FC236}">
                <a16:creationId xmlns:a16="http://schemas.microsoft.com/office/drawing/2014/main" id="{4986DB36-98FE-455F-AD51-8482F770CF74}"/>
              </a:ext>
            </a:extLst>
          </p:cNvPr>
          <p:cNvSpPr>
            <a:spLocks noGrp="1"/>
          </p:cNvSpPr>
          <p:nvPr>
            <p:ph type="pic" sz="quarter" idx="11" hasCustomPrompt="1"/>
          </p:nvPr>
        </p:nvSpPr>
        <p:spPr>
          <a:xfrm>
            <a:off x="615950" y="3169077"/>
            <a:ext cx="1155730" cy="1163736"/>
          </a:xfrm>
          <a:ln w="28575">
            <a:solidFill>
              <a:schemeClr val="tx1"/>
            </a:solidFill>
          </a:ln>
        </p:spPr>
        <p:txBody>
          <a:bodyPr>
            <a:normAutofit/>
          </a:bodyPr>
          <a:lstStyle>
            <a:lvl1pPr>
              <a:defRPr sz="1200"/>
            </a:lvl1pPr>
          </a:lstStyle>
          <a:p>
            <a:r>
              <a:rPr lang="en-US" sz="1200" dirty="0"/>
              <a:t>Click to add a TOY Headshot</a:t>
            </a:r>
            <a:endParaRPr lang="en-US" dirty="0"/>
          </a:p>
        </p:txBody>
      </p:sp>
      <p:sp>
        <p:nvSpPr>
          <p:cNvPr id="14" name="Picture Placeholder 3">
            <a:extLst>
              <a:ext uri="{FF2B5EF4-FFF2-40B4-BE49-F238E27FC236}">
                <a16:creationId xmlns:a16="http://schemas.microsoft.com/office/drawing/2014/main" id="{6DDB5EE5-7FE0-472C-B605-9D290D57C92A}"/>
              </a:ext>
            </a:extLst>
          </p:cNvPr>
          <p:cNvSpPr>
            <a:spLocks noGrp="1"/>
          </p:cNvSpPr>
          <p:nvPr>
            <p:ph type="pic" sz="quarter" idx="12" hasCustomPrompt="1"/>
          </p:nvPr>
        </p:nvSpPr>
        <p:spPr>
          <a:xfrm>
            <a:off x="615950" y="4741960"/>
            <a:ext cx="1155730" cy="1163736"/>
          </a:xfrm>
          <a:ln w="28575">
            <a:solidFill>
              <a:schemeClr val="tx1"/>
            </a:solidFill>
          </a:ln>
        </p:spPr>
        <p:txBody>
          <a:bodyPr>
            <a:normAutofit/>
          </a:bodyPr>
          <a:lstStyle>
            <a:lvl1pPr>
              <a:defRPr sz="1200"/>
            </a:lvl1pPr>
          </a:lstStyle>
          <a:p>
            <a:r>
              <a:rPr lang="en-US" sz="1200" dirty="0"/>
              <a:t>Click to add a TOY Headshot</a:t>
            </a:r>
            <a:endParaRPr lang="en-US" dirty="0"/>
          </a:p>
        </p:txBody>
      </p:sp>
    </p:spTree>
    <p:extLst>
      <p:ext uri="{BB962C8B-B14F-4D97-AF65-F5344CB8AC3E}">
        <p14:creationId xmlns:p14="http://schemas.microsoft.com/office/powerpoint/2010/main" val="3247977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pic>
        <p:nvPicPr>
          <p:cNvPr id="8" name="Picture 7" descr="A close up of a sign&#10;&#10;Description automatically generated">
            <a:extLst>
              <a:ext uri="{FF2B5EF4-FFF2-40B4-BE49-F238E27FC236}">
                <a16:creationId xmlns:a16="http://schemas.microsoft.com/office/drawing/2014/main" id="{3717AA12-B62B-49B6-B9CA-5833F07730B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71517" y="247291"/>
            <a:ext cx="1322328" cy="976760"/>
          </a:xfrm>
          <a:prstGeom prst="rect">
            <a:avLst/>
          </a:prstGeom>
        </p:spPr>
      </p:pic>
      <p:sp>
        <p:nvSpPr>
          <p:cNvPr id="3" name="Title 1">
            <a:extLst>
              <a:ext uri="{FF2B5EF4-FFF2-40B4-BE49-F238E27FC236}">
                <a16:creationId xmlns:a16="http://schemas.microsoft.com/office/drawing/2014/main" id="{BDFAB8A6-1994-465B-B63C-578EBA2F116B}"/>
              </a:ext>
            </a:extLst>
          </p:cNvPr>
          <p:cNvSpPr>
            <a:spLocks noGrp="1"/>
          </p:cNvSpPr>
          <p:nvPr>
            <p:ph type="ctrTitle" hasCustomPrompt="1"/>
          </p:nvPr>
        </p:nvSpPr>
        <p:spPr>
          <a:xfrm>
            <a:off x="0" y="247291"/>
            <a:ext cx="10409207" cy="994913"/>
          </a:xfrm>
        </p:spPr>
        <p:txBody>
          <a:bodyPr lIns="228600" rIns="228600" anchor="b"/>
          <a:lstStyle>
            <a:lvl1pPr algn="l">
              <a:lnSpc>
                <a:spcPct val="100000"/>
              </a:lnSpc>
              <a:defRPr sz="6000">
                <a:solidFill>
                  <a:srgbClr val="25A8E0"/>
                </a:solidFill>
              </a:defRPr>
            </a:lvl1pPr>
          </a:lstStyle>
          <a:p>
            <a:r>
              <a:rPr lang="en-US" dirty="0"/>
              <a:t>Slide Title</a:t>
            </a:r>
          </a:p>
        </p:txBody>
      </p:sp>
    </p:spTree>
    <p:extLst>
      <p:ext uri="{BB962C8B-B14F-4D97-AF65-F5344CB8AC3E}">
        <p14:creationId xmlns:p14="http://schemas.microsoft.com/office/powerpoint/2010/main" val="3992981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it Slide">
    <p:spTree>
      <p:nvGrpSpPr>
        <p:cNvPr id="1" name=""/>
        <p:cNvGrpSpPr/>
        <p:nvPr/>
      </p:nvGrpSpPr>
      <p:grpSpPr>
        <a:xfrm>
          <a:off x="0" y="0"/>
          <a:ext cx="0" cy="0"/>
          <a:chOff x="0" y="0"/>
          <a:chExt cx="0" cy="0"/>
        </a:xfrm>
      </p:grpSpPr>
      <p:pic>
        <p:nvPicPr>
          <p:cNvPr id="8" name="Picture 7" descr="A close up of a sign&#10;&#10;Description automatically generated">
            <a:extLst>
              <a:ext uri="{FF2B5EF4-FFF2-40B4-BE49-F238E27FC236}">
                <a16:creationId xmlns:a16="http://schemas.microsoft.com/office/drawing/2014/main" id="{3717AA12-B62B-49B6-B9CA-5833F07730B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34596" y="413208"/>
            <a:ext cx="4922808" cy="3636316"/>
          </a:xfrm>
          <a:prstGeom prst="rect">
            <a:avLst/>
          </a:prstGeom>
        </p:spPr>
      </p:pic>
      <p:sp>
        <p:nvSpPr>
          <p:cNvPr id="3" name="Title 1">
            <a:extLst>
              <a:ext uri="{FF2B5EF4-FFF2-40B4-BE49-F238E27FC236}">
                <a16:creationId xmlns:a16="http://schemas.microsoft.com/office/drawing/2014/main" id="{3EF909CB-5D0F-4DDE-9A33-849E08130938}"/>
              </a:ext>
            </a:extLst>
          </p:cNvPr>
          <p:cNvSpPr>
            <a:spLocks noGrp="1"/>
          </p:cNvSpPr>
          <p:nvPr>
            <p:ph type="ctrTitle" hasCustomPrompt="1"/>
          </p:nvPr>
        </p:nvSpPr>
        <p:spPr>
          <a:xfrm>
            <a:off x="0" y="4525992"/>
            <a:ext cx="12295517" cy="994913"/>
          </a:xfrm>
        </p:spPr>
        <p:txBody>
          <a:bodyPr lIns="228600" rIns="228600" anchor="b"/>
          <a:lstStyle>
            <a:lvl1pPr algn="ctr">
              <a:lnSpc>
                <a:spcPct val="100000"/>
              </a:lnSpc>
              <a:defRPr sz="6000">
                <a:solidFill>
                  <a:srgbClr val="25A8E0"/>
                </a:solidFill>
              </a:defRPr>
            </a:lvl1pPr>
          </a:lstStyle>
          <a:p>
            <a:r>
              <a:rPr lang="en-US" dirty="0"/>
              <a:t>Thank you for joining us!</a:t>
            </a:r>
          </a:p>
        </p:txBody>
      </p:sp>
    </p:spTree>
    <p:extLst>
      <p:ext uri="{BB962C8B-B14F-4D97-AF65-F5344CB8AC3E}">
        <p14:creationId xmlns:p14="http://schemas.microsoft.com/office/powerpoint/2010/main" val="25387054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vmlDrawing" Target="../drawings/vmlDrawing1.v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9" name="Object 8">
            <a:extLst>
              <a:ext uri="{FF2B5EF4-FFF2-40B4-BE49-F238E27FC236}">
                <a16:creationId xmlns:a16="http://schemas.microsoft.com/office/drawing/2014/main" id="{D0072B5D-297C-4062-916C-42BF59F8D8FC}"/>
              </a:ext>
            </a:extLst>
          </p:cNvPr>
          <p:cNvGraphicFramePr>
            <a:graphicFrameLocks noChangeAspect="1"/>
          </p:cNvGraphicFramePr>
          <p:nvPr userDrawn="1">
            <p:extLst>
              <p:ext uri="{D42A27DB-BD31-4B8C-83A1-F6EECF244321}">
                <p14:modId xmlns:p14="http://schemas.microsoft.com/office/powerpoint/2010/main" val="2540825645"/>
              </p:ext>
            </p:extLst>
          </p:nvPr>
        </p:nvGraphicFramePr>
        <p:xfrm>
          <a:off x="-106363" y="0"/>
          <a:ext cx="12298363" cy="6910388"/>
        </p:xfrm>
        <a:graphic>
          <a:graphicData uri="http://schemas.openxmlformats.org/presentationml/2006/ole">
            <mc:AlternateContent xmlns:mc="http://schemas.openxmlformats.org/markup-compatibility/2006">
              <mc:Choice xmlns:v="urn:schemas-microsoft-com:vml" Requires="v">
                <p:oleObj spid="_x0000_s1026" name="Image" r:id="rId7" imgW="4613040" imgH="2592000" progId="Photoshop.Image.13">
                  <p:embed/>
                </p:oleObj>
              </mc:Choice>
              <mc:Fallback>
                <p:oleObj name="Image" r:id="rId7" imgW="4613040" imgH="2592000" progId="Photoshop.Image.13">
                  <p:embed/>
                  <p:pic>
                    <p:nvPicPr>
                      <p:cNvPr id="9" name="Object 8">
                        <a:extLst>
                          <a:ext uri="{FF2B5EF4-FFF2-40B4-BE49-F238E27FC236}">
                            <a16:creationId xmlns:a16="http://schemas.microsoft.com/office/drawing/2014/main" id="{D0072B5D-297C-4062-916C-42BF59F8D8FC}"/>
                          </a:ext>
                        </a:extLst>
                      </p:cNvPr>
                      <p:cNvPicPr/>
                      <p:nvPr/>
                    </p:nvPicPr>
                    <p:blipFill>
                      <a:blip r:embed="rId8"/>
                      <a:stretch>
                        <a:fillRect/>
                      </a:stretch>
                    </p:blipFill>
                    <p:spPr>
                      <a:xfrm>
                        <a:off x="-106363" y="0"/>
                        <a:ext cx="12298363" cy="6910388"/>
                      </a:xfrm>
                      <a:prstGeom prst="rect">
                        <a:avLst/>
                      </a:prstGeom>
                      <a:solidFill>
                        <a:schemeClr val="bg1"/>
                      </a:solidFill>
                      <a:ln>
                        <a:noFill/>
                      </a:ln>
                    </p:spPr>
                  </p:pic>
                </p:oleObj>
              </mc:Fallback>
            </mc:AlternateContent>
          </a:graphicData>
        </a:graphic>
      </p:graphicFrame>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6856F2-5B2D-4C29-B591-0ECE230C3926}" type="datetimeFigureOut">
              <a:rPr lang="en-US" smtClean="0"/>
              <a:t>8/17/2020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54A1B3-9011-4F1D-AE82-855D30E5B657}" type="slidenum">
              <a:rPr lang="en-US" smtClean="0"/>
              <a:t>‹#›</a:t>
            </a:fld>
            <a:endParaRPr lang="en-US"/>
          </a:p>
        </p:txBody>
      </p:sp>
      <p:sp>
        <p:nvSpPr>
          <p:cNvPr id="8" name="Rectangle 7">
            <a:extLst>
              <a:ext uri="{FF2B5EF4-FFF2-40B4-BE49-F238E27FC236}">
                <a16:creationId xmlns:a16="http://schemas.microsoft.com/office/drawing/2014/main" id="{8D82BB11-A6D1-4C70-A135-A2F57A995729}"/>
              </a:ext>
            </a:extLst>
          </p:cNvPr>
          <p:cNvSpPr/>
          <p:nvPr userDrawn="1"/>
        </p:nvSpPr>
        <p:spPr>
          <a:xfrm>
            <a:off x="-106363" y="6176963"/>
            <a:ext cx="3004838" cy="733425"/>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919498002"/>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youtu.be/vVXWTgp-fa0" TargetMode="External"/><Relationship Id="rId2" Type="http://schemas.openxmlformats.org/officeDocument/2006/relationships/hyperlink" Target="https://youtu.be/Cg-wnQKRHTs" TargetMode="External"/><Relationship Id="rId1" Type="http://schemas.openxmlformats.org/officeDocument/2006/relationships/slideLayout" Target="../slideLayouts/slideLayout3.xml"/><Relationship Id="rId5" Type="http://schemas.openxmlformats.org/officeDocument/2006/relationships/hyperlink" Target="http://www.physicaleducator.com/" TargetMode="External"/><Relationship Id="rId4" Type="http://schemas.openxmlformats.org/officeDocument/2006/relationships/hyperlink" Target="https://www.youtube.com/watch?v=2UcZWXvgMZE&amp;feature=youtu.be"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docs.google.com/presentation/d/12WnIw40SIqk5H4-TuJj6ts3ssvd9MvzimzKB_Wu0Sd0/mobilepresent?slide=id.p" TargetMode="External"/><Relationship Id="rId2" Type="http://schemas.openxmlformats.org/officeDocument/2006/relationships/hyperlink" Target="https://www.youtube.com/watch?v=388Q44ReOWE&amp;feature=youtu.be"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FFE08D2-C2B8-42B7-9038-E532842AB9C4}"/>
              </a:ext>
            </a:extLst>
          </p:cNvPr>
          <p:cNvSpPr>
            <a:spLocks noGrp="1"/>
          </p:cNvSpPr>
          <p:nvPr>
            <p:ph type="ctrTitle"/>
          </p:nvPr>
        </p:nvSpPr>
        <p:spPr>
          <a:xfrm>
            <a:off x="49764" y="1766598"/>
            <a:ext cx="11986726" cy="2044636"/>
          </a:xfrm>
        </p:spPr>
        <p:txBody>
          <a:bodyPr>
            <a:normAutofit/>
          </a:bodyPr>
          <a:lstStyle/>
          <a:p>
            <a:pPr algn="ctr"/>
            <a:r>
              <a:rPr lang="en-US" dirty="0"/>
              <a:t>Creating a Safe and Inviting Class Community</a:t>
            </a:r>
          </a:p>
        </p:txBody>
      </p:sp>
      <p:sp>
        <p:nvSpPr>
          <p:cNvPr id="4" name="TextBox 3">
            <a:extLst>
              <a:ext uri="{FF2B5EF4-FFF2-40B4-BE49-F238E27FC236}">
                <a16:creationId xmlns:a16="http://schemas.microsoft.com/office/drawing/2014/main" id="{D7171554-D5EC-4490-83F3-910EBF34D2D5}"/>
              </a:ext>
            </a:extLst>
          </p:cNvPr>
          <p:cNvSpPr txBox="1"/>
          <p:nvPr/>
        </p:nvSpPr>
        <p:spPr>
          <a:xfrm>
            <a:off x="49764" y="3938562"/>
            <a:ext cx="11986726" cy="1200329"/>
          </a:xfrm>
          <a:prstGeom prst="rect">
            <a:avLst/>
          </a:prstGeom>
          <a:noFill/>
        </p:spPr>
        <p:txBody>
          <a:bodyPr wrap="square" rtlCol="0">
            <a:spAutoFit/>
          </a:bodyPr>
          <a:lstStyle/>
          <a:p>
            <a:pPr algn="ctr"/>
            <a:r>
              <a:rPr lang="en-US" dirty="0"/>
              <a:t>provided by</a:t>
            </a:r>
          </a:p>
          <a:p>
            <a:pPr algn="ctr"/>
            <a:r>
              <a:rPr lang="en-US" sz="3600" dirty="0">
                <a:solidFill>
                  <a:srgbClr val="FBAF43"/>
                </a:solidFill>
                <a:latin typeface="+mj-lt"/>
              </a:rPr>
              <a:t>Cindi Chase</a:t>
            </a:r>
          </a:p>
          <a:p>
            <a:pPr algn="ctr"/>
            <a:r>
              <a:rPr lang="en-US" dirty="0"/>
              <a:t>2020 SHAPE America National Adapted Physical Education Teacher of the Year</a:t>
            </a:r>
          </a:p>
        </p:txBody>
      </p:sp>
    </p:spTree>
    <p:extLst>
      <p:ext uri="{BB962C8B-B14F-4D97-AF65-F5344CB8AC3E}">
        <p14:creationId xmlns:p14="http://schemas.microsoft.com/office/powerpoint/2010/main" val="2899530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29CBA72-222D-4A43-9C92-8CBCAC0C765D}"/>
              </a:ext>
            </a:extLst>
          </p:cNvPr>
          <p:cNvSpPr>
            <a:spLocks noGrp="1"/>
          </p:cNvSpPr>
          <p:nvPr>
            <p:ph type="ctrTitle"/>
          </p:nvPr>
        </p:nvSpPr>
        <p:spPr/>
        <p:txBody>
          <a:bodyPr>
            <a:normAutofit fontScale="90000"/>
          </a:bodyPr>
          <a:lstStyle/>
          <a:p>
            <a:r>
              <a:rPr lang="en-US" dirty="0"/>
              <a:t>Follow the 4 C’s</a:t>
            </a:r>
          </a:p>
        </p:txBody>
      </p:sp>
      <p:sp>
        <p:nvSpPr>
          <p:cNvPr id="6" name="TextBox 5">
            <a:extLst>
              <a:ext uri="{FF2B5EF4-FFF2-40B4-BE49-F238E27FC236}">
                <a16:creationId xmlns:a16="http://schemas.microsoft.com/office/drawing/2014/main" id="{63B81198-A8D8-4EAD-953E-3787DDAECA4B}"/>
              </a:ext>
            </a:extLst>
          </p:cNvPr>
          <p:cNvSpPr txBox="1"/>
          <p:nvPr/>
        </p:nvSpPr>
        <p:spPr>
          <a:xfrm>
            <a:off x="111967" y="1374710"/>
            <a:ext cx="7815483" cy="4524315"/>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rgbClr val="FBAF43"/>
                </a:solidFill>
                <a:latin typeface="+mj-lt"/>
              </a:rPr>
              <a:t>Create a supportive class community: </a:t>
            </a:r>
            <a:r>
              <a:rPr lang="en-US" dirty="0"/>
              <a:t>where ALL students feel and are welcome to learn and successfully participate.  Respect, empathy, trust, acceptance while including everyone.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solidFill>
                  <a:srgbClr val="FBAF43"/>
                </a:solidFill>
                <a:latin typeface="+mj-lt"/>
              </a:rPr>
              <a:t>Create routines:</a:t>
            </a:r>
            <a:r>
              <a:rPr lang="en-US" dirty="0"/>
              <a:t> from warm up routine to agenda and structure of lesson plan.  Providing a visual agenda, learning objectives help students know what to expect, especially for students with ASD (autism).</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solidFill>
                  <a:srgbClr val="FBAF43"/>
                </a:solidFill>
                <a:latin typeface="+mj-lt"/>
              </a:rPr>
              <a:t>Communicate: </a:t>
            </a:r>
            <a:r>
              <a:rPr lang="en-US" dirty="0"/>
              <a:t>to students using multiple learning styles (VAK – visual, auditory, and kinesthetic).  Collaborate with PE teachers you are teaching and working with and classroom teachers of your APE students.  Also remain connected with your schools, special ed IEP teams, administration, and parents of your students.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solidFill>
                  <a:srgbClr val="FBAF43"/>
                </a:solidFill>
                <a:latin typeface="+mj-lt"/>
              </a:rPr>
              <a:t>Connections:  </a:t>
            </a:r>
            <a:r>
              <a:rPr lang="en-US" dirty="0"/>
              <a:t>find a way to make a connection with each one of your students.</a:t>
            </a:r>
          </a:p>
        </p:txBody>
      </p:sp>
      <p:sp>
        <p:nvSpPr>
          <p:cNvPr id="8" name="Rectangle 7">
            <a:extLst>
              <a:ext uri="{FF2B5EF4-FFF2-40B4-BE49-F238E27FC236}">
                <a16:creationId xmlns:a16="http://schemas.microsoft.com/office/drawing/2014/main" id="{17D5A4DB-D8A9-4437-9AAB-7CE093D39AD5}"/>
              </a:ext>
            </a:extLst>
          </p:cNvPr>
          <p:cNvSpPr/>
          <p:nvPr/>
        </p:nvSpPr>
        <p:spPr>
          <a:xfrm>
            <a:off x="8507895" y="1860605"/>
            <a:ext cx="3393476" cy="3593990"/>
          </a:xfrm>
          <a:prstGeom prst="rect">
            <a:avLst/>
          </a:prstGeom>
          <a:solidFill>
            <a:srgbClr val="25A8E0"/>
          </a:solidFill>
          <a:ln>
            <a:noFill/>
          </a:ln>
        </p:spPr>
        <p:style>
          <a:lnRef idx="2">
            <a:schemeClr val="accent1">
              <a:shade val="50000"/>
            </a:schemeClr>
          </a:lnRef>
          <a:fillRef idx="1">
            <a:schemeClr val="accent1"/>
          </a:fillRef>
          <a:effectRef idx="0">
            <a:schemeClr val="accent1"/>
          </a:effectRef>
          <a:fontRef idx="minor">
            <a:schemeClr val="lt1"/>
          </a:fontRef>
        </p:style>
        <p:txBody>
          <a:bodyPr lIns="228600" rIns="228600" rtlCol="0" anchor="ctr"/>
          <a:lstStyle/>
          <a:p>
            <a:pPr algn="ctr"/>
            <a:r>
              <a:rPr lang="en-US" i="1" dirty="0"/>
              <a:t>“I’ve learned that people will forget what you said, people will forget what you did, but people will never forget how you made them feel.”</a:t>
            </a:r>
          </a:p>
          <a:p>
            <a:pPr algn="ctr"/>
            <a:endParaRPr lang="en-US" i="1" dirty="0"/>
          </a:p>
          <a:p>
            <a:pPr algn="ctr"/>
            <a:endParaRPr lang="en-US" i="1" dirty="0"/>
          </a:p>
          <a:p>
            <a:pPr algn="ctr"/>
            <a:endParaRPr lang="en-US" i="1" dirty="0"/>
          </a:p>
          <a:p>
            <a:pPr algn="ctr"/>
            <a:endParaRPr lang="en-US" i="1" dirty="0"/>
          </a:p>
          <a:p>
            <a:pPr algn="ctr"/>
            <a:endParaRPr lang="en-US" i="1" dirty="0"/>
          </a:p>
        </p:txBody>
      </p:sp>
      <p:sp>
        <p:nvSpPr>
          <p:cNvPr id="9" name="Rectangle 8">
            <a:extLst>
              <a:ext uri="{FF2B5EF4-FFF2-40B4-BE49-F238E27FC236}">
                <a16:creationId xmlns:a16="http://schemas.microsoft.com/office/drawing/2014/main" id="{2361AE0A-1F6F-429F-B8F2-A0638757DC74}"/>
              </a:ext>
            </a:extLst>
          </p:cNvPr>
          <p:cNvSpPr/>
          <p:nvPr/>
        </p:nvSpPr>
        <p:spPr>
          <a:xfrm>
            <a:off x="8507895" y="3983603"/>
            <a:ext cx="3393476" cy="106547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j-lt"/>
              </a:rPr>
              <a:t>Maya Angelou</a:t>
            </a:r>
          </a:p>
          <a:p>
            <a:pPr algn="ctr"/>
            <a:r>
              <a:rPr lang="en-US" sz="1200" dirty="0"/>
              <a:t>American poet, memoirist, and</a:t>
            </a:r>
          </a:p>
          <a:p>
            <a:pPr algn="ctr"/>
            <a:r>
              <a:rPr lang="en-US" sz="1200" dirty="0"/>
              <a:t> civil rights activist</a:t>
            </a:r>
          </a:p>
        </p:txBody>
      </p:sp>
    </p:spTree>
    <p:extLst>
      <p:ext uri="{BB962C8B-B14F-4D97-AF65-F5344CB8AC3E}">
        <p14:creationId xmlns:p14="http://schemas.microsoft.com/office/powerpoint/2010/main" val="1298375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29CBA72-222D-4A43-9C92-8CBCAC0C765D}"/>
              </a:ext>
            </a:extLst>
          </p:cNvPr>
          <p:cNvSpPr>
            <a:spLocks noGrp="1"/>
          </p:cNvSpPr>
          <p:nvPr>
            <p:ph type="ctrTitle"/>
          </p:nvPr>
        </p:nvSpPr>
        <p:spPr/>
        <p:txBody>
          <a:bodyPr>
            <a:normAutofit fontScale="90000"/>
          </a:bodyPr>
          <a:lstStyle/>
          <a:p>
            <a:r>
              <a:rPr lang="en-US" dirty="0"/>
              <a:t>Activities</a:t>
            </a:r>
          </a:p>
        </p:txBody>
      </p:sp>
      <p:sp>
        <p:nvSpPr>
          <p:cNvPr id="6" name="TextBox 5">
            <a:extLst>
              <a:ext uri="{FF2B5EF4-FFF2-40B4-BE49-F238E27FC236}">
                <a16:creationId xmlns:a16="http://schemas.microsoft.com/office/drawing/2014/main" id="{63B81198-A8D8-4EAD-953E-3787DDAECA4B}"/>
              </a:ext>
            </a:extLst>
          </p:cNvPr>
          <p:cNvSpPr txBox="1"/>
          <p:nvPr/>
        </p:nvSpPr>
        <p:spPr>
          <a:xfrm>
            <a:off x="111967" y="1374710"/>
            <a:ext cx="11874760" cy="3693319"/>
          </a:xfrm>
          <a:prstGeom prst="rect">
            <a:avLst/>
          </a:prstGeom>
          <a:noFill/>
        </p:spPr>
        <p:txBody>
          <a:bodyPr wrap="square" rtlCol="0">
            <a:spAutoFit/>
          </a:bodyPr>
          <a:lstStyle/>
          <a:p>
            <a:r>
              <a:rPr lang="en-US" sz="3600" dirty="0">
                <a:solidFill>
                  <a:srgbClr val="FBAF43"/>
                </a:solidFill>
                <a:latin typeface="+mj-lt"/>
              </a:rPr>
              <a:t>Elementary School</a:t>
            </a:r>
          </a:p>
          <a:p>
            <a:endParaRPr lang="en-US" dirty="0"/>
          </a:p>
          <a:p>
            <a:r>
              <a:rPr lang="en-US" dirty="0">
                <a:solidFill>
                  <a:schemeClr val="accent4"/>
                </a:solidFill>
                <a:latin typeface="+mj-lt"/>
              </a:rPr>
              <a:t>Warm Up Dance:  </a:t>
            </a:r>
            <a:r>
              <a:rPr lang="en-US" dirty="0"/>
              <a:t>Options, possibly start with something fun, familiar, maybe a little silly.</a:t>
            </a:r>
          </a:p>
          <a:p>
            <a:endParaRPr lang="en-US" dirty="0"/>
          </a:p>
          <a:p>
            <a:r>
              <a:rPr lang="en-US" dirty="0">
                <a:latin typeface="+mj-lt"/>
              </a:rPr>
              <a:t>Examples:</a:t>
            </a:r>
          </a:p>
          <a:p>
            <a:endParaRPr lang="en-US" dirty="0"/>
          </a:p>
          <a:p>
            <a:pPr marL="285750" indent="-285750">
              <a:buClr>
                <a:srgbClr val="FBAF43"/>
              </a:buClr>
              <a:buFont typeface="Arial" panose="020B0604020202020204" pitchFamily="34" charset="0"/>
              <a:buChar char="•"/>
            </a:pPr>
            <a:r>
              <a:rPr lang="en-US" dirty="0"/>
              <a:t>K-2+ “</a:t>
            </a:r>
            <a:r>
              <a:rPr lang="en-US" dirty="0">
                <a:hlinkClick r:id="rId2"/>
              </a:rPr>
              <a:t>The Goldfish Song</a:t>
            </a:r>
            <a:r>
              <a:rPr lang="en-US" dirty="0"/>
              <a:t>”</a:t>
            </a:r>
          </a:p>
          <a:p>
            <a:pPr marL="285750" indent="-285750">
              <a:buClr>
                <a:srgbClr val="FBAF43"/>
              </a:buClr>
              <a:buFont typeface="Arial" panose="020B0604020202020204" pitchFamily="34" charset="0"/>
              <a:buChar char="•"/>
            </a:pPr>
            <a:r>
              <a:rPr lang="en-US" dirty="0">
                <a:hlinkClick r:id="rId3"/>
              </a:rPr>
              <a:t>Following Directions </a:t>
            </a:r>
            <a:r>
              <a:rPr lang="en-US" dirty="0"/>
              <a:t>by Mark D Pencil</a:t>
            </a:r>
          </a:p>
          <a:p>
            <a:pPr marL="285750" indent="-285750">
              <a:buClr>
                <a:srgbClr val="FBAF43"/>
              </a:buClr>
              <a:buFont typeface="Arial" panose="020B0604020202020204" pitchFamily="34" charset="0"/>
              <a:buChar char="•"/>
            </a:pPr>
            <a:r>
              <a:rPr lang="en-US" dirty="0">
                <a:hlinkClick r:id="rId4"/>
              </a:rPr>
              <a:t>The Freeze Song</a:t>
            </a:r>
            <a:r>
              <a:rPr lang="en-US" dirty="0"/>
              <a:t>  - a freeze dance is a must; helps practice stop and go skills, for safety</a:t>
            </a:r>
          </a:p>
          <a:p>
            <a:pPr marL="285750" indent="-285750">
              <a:buClr>
                <a:srgbClr val="FBAF43"/>
              </a:buClr>
              <a:buFont typeface="Arial" panose="020B0604020202020204" pitchFamily="34" charset="0"/>
              <a:buChar char="•"/>
            </a:pPr>
            <a:endParaRPr lang="en-US" dirty="0"/>
          </a:p>
          <a:p>
            <a:pPr>
              <a:buClr>
                <a:srgbClr val="FBAF43"/>
              </a:buClr>
            </a:pPr>
            <a:r>
              <a:rPr lang="en-US" dirty="0">
                <a:latin typeface="+mj-lt"/>
              </a:rPr>
              <a:t>Pro Tip from Cindi:  </a:t>
            </a:r>
            <a:r>
              <a:rPr lang="en-US" dirty="0"/>
              <a:t>I only use the music, not the video) or music off/on… Show and follow visual agenda, learning objectives for class.  I use the “WHAT, WHY and HOW” visuals, from </a:t>
            </a:r>
            <a:r>
              <a:rPr lang="en-US" dirty="0">
                <a:hlinkClick r:id="rId5"/>
              </a:rPr>
              <a:t>physicaleducator.com </a:t>
            </a:r>
            <a:endParaRPr lang="en-US" dirty="0"/>
          </a:p>
        </p:txBody>
      </p:sp>
    </p:spTree>
    <p:extLst>
      <p:ext uri="{BB962C8B-B14F-4D97-AF65-F5344CB8AC3E}">
        <p14:creationId xmlns:p14="http://schemas.microsoft.com/office/powerpoint/2010/main" val="38743587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29CBA72-222D-4A43-9C92-8CBCAC0C765D}"/>
              </a:ext>
            </a:extLst>
          </p:cNvPr>
          <p:cNvSpPr>
            <a:spLocks noGrp="1"/>
          </p:cNvSpPr>
          <p:nvPr>
            <p:ph type="ctrTitle"/>
          </p:nvPr>
        </p:nvSpPr>
        <p:spPr/>
        <p:txBody>
          <a:bodyPr>
            <a:normAutofit fontScale="90000"/>
          </a:bodyPr>
          <a:lstStyle/>
          <a:p>
            <a:r>
              <a:rPr lang="en-US" dirty="0"/>
              <a:t>Activities</a:t>
            </a:r>
          </a:p>
        </p:txBody>
      </p:sp>
      <p:sp>
        <p:nvSpPr>
          <p:cNvPr id="6" name="TextBox 5">
            <a:extLst>
              <a:ext uri="{FF2B5EF4-FFF2-40B4-BE49-F238E27FC236}">
                <a16:creationId xmlns:a16="http://schemas.microsoft.com/office/drawing/2014/main" id="{63B81198-A8D8-4EAD-953E-3787DDAECA4B}"/>
              </a:ext>
            </a:extLst>
          </p:cNvPr>
          <p:cNvSpPr txBox="1"/>
          <p:nvPr/>
        </p:nvSpPr>
        <p:spPr>
          <a:xfrm>
            <a:off x="111967" y="1374710"/>
            <a:ext cx="11874760" cy="4801314"/>
          </a:xfrm>
          <a:prstGeom prst="rect">
            <a:avLst/>
          </a:prstGeom>
          <a:noFill/>
        </p:spPr>
        <p:txBody>
          <a:bodyPr wrap="square" rtlCol="0">
            <a:spAutoFit/>
          </a:bodyPr>
          <a:lstStyle/>
          <a:p>
            <a:r>
              <a:rPr lang="en-US" sz="3600" dirty="0">
                <a:solidFill>
                  <a:srgbClr val="FBAF43"/>
                </a:solidFill>
                <a:latin typeface="+mj-lt"/>
              </a:rPr>
              <a:t>Middle School and High School</a:t>
            </a:r>
          </a:p>
          <a:p>
            <a:endParaRPr lang="en-US" dirty="0"/>
          </a:p>
          <a:p>
            <a:r>
              <a:rPr lang="en-US" dirty="0">
                <a:latin typeface="+mj-lt"/>
              </a:rPr>
              <a:t>Examples of Warm Up Songs:</a:t>
            </a:r>
          </a:p>
          <a:p>
            <a:endParaRPr lang="en-US" dirty="0"/>
          </a:p>
          <a:p>
            <a:pPr marL="285750" indent="-285750">
              <a:buClr>
                <a:srgbClr val="FBAF43"/>
              </a:buClr>
              <a:buFont typeface="Arial" panose="020B0604020202020204" pitchFamily="34" charset="0"/>
              <a:buChar char="•"/>
            </a:pPr>
            <a:r>
              <a:rPr lang="en-US" dirty="0">
                <a:hlinkClick r:id="rId2"/>
              </a:rPr>
              <a:t>Move and Freeze </a:t>
            </a:r>
            <a:r>
              <a:rPr lang="en-US" dirty="0"/>
              <a:t>dance from The Learning Station or start and stop your own music</a:t>
            </a:r>
          </a:p>
          <a:p>
            <a:pPr marL="285750" indent="-285750">
              <a:buClr>
                <a:srgbClr val="FBAF43"/>
              </a:buClr>
              <a:buFont typeface="Arial" panose="020B0604020202020204" pitchFamily="34" charset="0"/>
              <a:buChar char="•"/>
            </a:pPr>
            <a:r>
              <a:rPr lang="en-US" dirty="0"/>
              <a:t>Cha </a:t>
            </a:r>
            <a:r>
              <a:rPr lang="en-US" dirty="0" err="1"/>
              <a:t>Cha</a:t>
            </a:r>
            <a:r>
              <a:rPr lang="en-US" dirty="0"/>
              <a:t> Slide, </a:t>
            </a:r>
            <a:r>
              <a:rPr lang="en-US" dirty="0" err="1"/>
              <a:t>Kidz</a:t>
            </a:r>
            <a:r>
              <a:rPr lang="en-US" dirty="0"/>
              <a:t> Bop, and The Side Shuffle dance and tutorial (breaks it down)</a:t>
            </a:r>
          </a:p>
          <a:p>
            <a:pPr marL="285750" indent="-285750">
              <a:buClr>
                <a:srgbClr val="FBAF43"/>
              </a:buClr>
              <a:buFont typeface="Arial" panose="020B0604020202020204" pitchFamily="34" charset="0"/>
              <a:buChar char="•"/>
            </a:pPr>
            <a:r>
              <a:rPr lang="en-US" dirty="0">
                <a:hlinkClick r:id="rId3"/>
              </a:rPr>
              <a:t>Virtual Dance Party Room</a:t>
            </a:r>
            <a:endParaRPr lang="en-US" dirty="0"/>
          </a:p>
          <a:p>
            <a:pPr>
              <a:buClr>
                <a:srgbClr val="FBAF43"/>
              </a:buClr>
            </a:pPr>
            <a:endParaRPr lang="en-US" dirty="0"/>
          </a:p>
          <a:p>
            <a:pPr>
              <a:buClr>
                <a:srgbClr val="FBAF43"/>
              </a:buClr>
            </a:pPr>
            <a:r>
              <a:rPr lang="en-US" dirty="0">
                <a:latin typeface="+mj-lt"/>
              </a:rPr>
              <a:t>Pro Tip from Cindi:  </a:t>
            </a:r>
            <a:r>
              <a:rPr lang="en-US" dirty="0"/>
              <a:t>Teaching virtually?  Try a Dance Party, Bring a Friend.  Each student is invited to bring someone or something in their home to dance along with – from a pet, sibling, parent to a favorite beanie baby, or stuffed animal.  Play 2-3 songs, with all students and their “friends” participating in the dance party.  This activity provides an opportunity for everyone to trust and share a little about themselves with their dancing moves/style and with who they bring to the “dance party.”  Aligns with National Standards 4 and 5, with the individual exhibiting responsible personal and social behavior that respects self and others.  And the individual recognizes the value of physical activity for health, enjoyment, challenge, self-expression and/or social interaction.</a:t>
            </a:r>
          </a:p>
          <a:p>
            <a:pPr>
              <a:buClr>
                <a:srgbClr val="FBAF43"/>
              </a:buClr>
            </a:pPr>
            <a:endParaRPr lang="en-US" dirty="0"/>
          </a:p>
        </p:txBody>
      </p:sp>
    </p:spTree>
    <p:extLst>
      <p:ext uri="{BB962C8B-B14F-4D97-AF65-F5344CB8AC3E}">
        <p14:creationId xmlns:p14="http://schemas.microsoft.com/office/powerpoint/2010/main" val="349732624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_dlc_DocId xmlns="884504c7-8947-4b8b-b80f-5716d350c446">TV6764636EP6-189553559-230534</_dlc_DocId>
    <_dlc_DocIdUrl xmlns="884504c7-8947-4b8b-b80f-5716d350c446">
      <Url>https://shapeamerica.sharepoint.com/sites/Fileshares/Public/_layouts/15/DocIdRedir.aspx?ID=TV6764636EP6-189553559-230534</Url>
      <Description>TV6764636EP6-189553559-230534</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A50F537E8A131F499086D9C8C4646A97" ma:contentTypeVersion="878" ma:contentTypeDescription="Create a new document." ma:contentTypeScope="" ma:versionID="368327cd5d9984145226a767c78f6ecd">
  <xsd:schema xmlns:xsd="http://www.w3.org/2001/XMLSchema" xmlns:xs="http://www.w3.org/2001/XMLSchema" xmlns:p="http://schemas.microsoft.com/office/2006/metadata/properties" xmlns:ns2="884504c7-8947-4b8b-b80f-5716d350c446" xmlns:ns3="c26a5b26-b672-4723-92c1-e780ab783860" xmlns:ns4="6ddd1ac8-79a5-4096-b6be-c0d073a83a0a" xmlns:ns5="http://schemas.microsoft.com/sharepoint/v4" targetNamespace="http://schemas.microsoft.com/office/2006/metadata/properties" ma:root="true" ma:fieldsID="9f170dbbce8f19ce6be2c4c85ead2b6f" ns2:_="" ns3:_="" ns4:_="" ns5:_="">
    <xsd:import namespace="884504c7-8947-4b8b-b80f-5716d350c446"/>
    <xsd:import namespace="c26a5b26-b672-4723-92c1-e780ab783860"/>
    <xsd:import namespace="6ddd1ac8-79a5-4096-b6be-c0d073a83a0a"/>
    <xsd:import namespace="http://schemas.microsoft.com/sharepoint/v4"/>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5:IconOverlay"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4504c7-8947-4b8b-b80f-5716d350c446"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c26a5b26-b672-4723-92c1-e780ab78386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ddd1ac8-79a5-4096-b6be-c0d073a83a0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A81AC-9735-460C-95F1-1DAB94B872DF}">
  <ds:schemaRefs>
    <ds:schemaRef ds:uri="http://schemas.microsoft.com/office/2006/documentManagement/types"/>
    <ds:schemaRef ds:uri="http://schemas.microsoft.com/office/infopath/2007/PartnerControls"/>
    <ds:schemaRef ds:uri="6ddd1ac8-79a5-4096-b6be-c0d073a83a0a"/>
    <ds:schemaRef ds:uri="884504c7-8947-4b8b-b80f-5716d350c446"/>
    <ds:schemaRef ds:uri="http://purl.org/dc/elements/1.1/"/>
    <ds:schemaRef ds:uri="http://schemas.microsoft.com/office/2006/metadata/properties"/>
    <ds:schemaRef ds:uri="c26a5b26-b672-4723-92c1-e780ab783860"/>
    <ds:schemaRef ds:uri="http://purl.org/dc/terms/"/>
    <ds:schemaRef ds:uri="http://schemas.openxmlformats.org/package/2006/metadata/core-properties"/>
    <ds:schemaRef ds:uri="http://schemas.microsoft.com/sharepoint/v4"/>
    <ds:schemaRef ds:uri="http://www.w3.org/XML/1998/namespace"/>
    <ds:schemaRef ds:uri="http://purl.org/dc/dcmitype/"/>
  </ds:schemaRefs>
</ds:datastoreItem>
</file>

<file path=customXml/itemProps2.xml><?xml version="1.0" encoding="utf-8"?>
<ds:datastoreItem xmlns:ds="http://schemas.openxmlformats.org/officeDocument/2006/customXml" ds:itemID="{57AB7BCA-DC2C-4931-876D-C8BEB1E7C3EA}">
  <ds:schemaRefs>
    <ds:schemaRef ds:uri="http://schemas.microsoft.com/sharepoint/v3/contenttype/forms"/>
  </ds:schemaRefs>
</ds:datastoreItem>
</file>

<file path=customXml/itemProps3.xml><?xml version="1.0" encoding="utf-8"?>
<ds:datastoreItem xmlns:ds="http://schemas.openxmlformats.org/officeDocument/2006/customXml" ds:itemID="{C515B871-006E-4BCC-B689-AB12DCB2D524}">
  <ds:schemaRefs>
    <ds:schemaRef ds:uri="http://schemas.microsoft.com/sharepoint/events"/>
  </ds:schemaRefs>
</ds:datastoreItem>
</file>

<file path=customXml/itemProps4.xml><?xml version="1.0" encoding="utf-8"?>
<ds:datastoreItem xmlns:ds="http://schemas.openxmlformats.org/officeDocument/2006/customXml" ds:itemID="{34399D85-3C91-4A1B-B6DC-D0138C19B0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4504c7-8947-4b8b-b80f-5716d350c446"/>
    <ds:schemaRef ds:uri="c26a5b26-b672-4723-92c1-e780ab783860"/>
    <ds:schemaRef ds:uri="6ddd1ac8-79a5-4096-b6be-c0d073a83a0a"/>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183</TotalTime>
  <Words>508</Words>
  <Application>Microsoft Office PowerPoint</Application>
  <PresentationFormat>Widescreen</PresentationFormat>
  <Paragraphs>41</Paragraphs>
  <Slides>4</Slides>
  <Notes>0</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4</vt:i4>
      </vt:variant>
    </vt:vector>
  </HeadingPairs>
  <TitlesOfParts>
    <vt:vector size="8" baseType="lpstr">
      <vt:lpstr>Arial</vt:lpstr>
      <vt:lpstr>Arial Black</vt:lpstr>
      <vt:lpstr>Office Theme</vt:lpstr>
      <vt:lpstr>Image</vt:lpstr>
      <vt:lpstr>Creating a Safe and Inviting Class Community</vt:lpstr>
      <vt:lpstr>Follow the 4 C’s</vt:lpstr>
      <vt:lpstr>Activities</vt:lpstr>
      <vt:lpstr>Activities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Karen Pollard</dc:creator>
  <cp:lastModifiedBy>Beth Bennett</cp:lastModifiedBy>
  <cp:revision>25</cp:revision>
  <dcterms:created xsi:type="dcterms:W3CDTF">2019-12-05T15:04:59Z</dcterms:created>
  <dcterms:modified xsi:type="dcterms:W3CDTF">2020-08-17T21:27:47Z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0x010100A50F537E8A131F499086D9C8C4646A97</vt:lpwstr>
  </property>
  <property fmtid="{D5CDD505-2E9C-101B-9397-08002B2CF9AE}" pid="3" name="_dlc_DocIdItemGuid">
    <vt:lpwstr>6046cb91-1daa-4510-8e18-01a6b5d418f2</vt:lpwstr>
  </property>
</Properties>
</file>